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43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4" r:id="rId30"/>
    <p:sldId id="286" r:id="rId31"/>
    <p:sldId id="283" r:id="rId32"/>
    <p:sldId id="285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03" r:id="rId61"/>
    <p:sldId id="304" r:id="rId62"/>
    <p:sldId id="374" r:id="rId63"/>
    <p:sldId id="375" r:id="rId64"/>
    <p:sldId id="376" r:id="rId65"/>
    <p:sldId id="377" r:id="rId66"/>
    <p:sldId id="378" r:id="rId67"/>
    <p:sldId id="379" r:id="rId68"/>
    <p:sldId id="380" r:id="rId69"/>
    <p:sldId id="381" r:id="rId70"/>
    <p:sldId id="382" r:id="rId71"/>
    <p:sldId id="383" r:id="rId72"/>
    <p:sldId id="384" r:id="rId73"/>
    <p:sldId id="385" r:id="rId74"/>
    <p:sldId id="386" r:id="rId75"/>
    <p:sldId id="387" r:id="rId76"/>
    <p:sldId id="388" r:id="rId77"/>
    <p:sldId id="389" r:id="rId78"/>
    <p:sldId id="390" r:id="rId79"/>
    <p:sldId id="391" r:id="rId80"/>
    <p:sldId id="305" r:id="rId81"/>
    <p:sldId id="317" r:id="rId82"/>
    <p:sldId id="318" r:id="rId83"/>
    <p:sldId id="319" r:id="rId84"/>
    <p:sldId id="320" r:id="rId85"/>
    <p:sldId id="321" r:id="rId86"/>
    <p:sldId id="322" r:id="rId87"/>
    <p:sldId id="323" r:id="rId88"/>
    <p:sldId id="324" r:id="rId89"/>
    <p:sldId id="325" r:id="rId90"/>
    <p:sldId id="326" r:id="rId91"/>
    <p:sldId id="327" r:id="rId92"/>
    <p:sldId id="328" r:id="rId93"/>
    <p:sldId id="329" r:id="rId94"/>
    <p:sldId id="330" r:id="rId95"/>
    <p:sldId id="331" r:id="rId96"/>
    <p:sldId id="332" r:id="rId97"/>
    <p:sldId id="333" r:id="rId98"/>
    <p:sldId id="334" r:id="rId99"/>
    <p:sldId id="335" r:id="rId100"/>
    <p:sldId id="336" r:id="rId101"/>
    <p:sldId id="337" r:id="rId102"/>
    <p:sldId id="338" r:id="rId103"/>
    <p:sldId id="339" r:id="rId104"/>
    <p:sldId id="340" r:id="rId105"/>
    <p:sldId id="341" r:id="rId106"/>
    <p:sldId id="342" r:id="rId107"/>
    <p:sldId id="343" r:id="rId108"/>
    <p:sldId id="344" r:id="rId109"/>
    <p:sldId id="345" r:id="rId110"/>
    <p:sldId id="346" r:id="rId111"/>
    <p:sldId id="347" r:id="rId112"/>
    <p:sldId id="348" r:id="rId113"/>
    <p:sldId id="349" r:id="rId114"/>
    <p:sldId id="350" r:id="rId115"/>
    <p:sldId id="351" r:id="rId116"/>
    <p:sldId id="436" r:id="rId117"/>
    <p:sldId id="419" r:id="rId118"/>
    <p:sldId id="420" r:id="rId119"/>
    <p:sldId id="421" r:id="rId120"/>
    <p:sldId id="422" r:id="rId121"/>
    <p:sldId id="352" r:id="rId122"/>
    <p:sldId id="353" r:id="rId123"/>
    <p:sldId id="354" r:id="rId124"/>
    <p:sldId id="355" r:id="rId125"/>
    <p:sldId id="356" r:id="rId126"/>
    <p:sldId id="357" r:id="rId127"/>
    <p:sldId id="358" r:id="rId128"/>
    <p:sldId id="359" r:id="rId129"/>
    <p:sldId id="360" r:id="rId130"/>
    <p:sldId id="361" r:id="rId131"/>
    <p:sldId id="362" r:id="rId132"/>
    <p:sldId id="363" r:id="rId133"/>
    <p:sldId id="364" r:id="rId134"/>
    <p:sldId id="365" r:id="rId135"/>
    <p:sldId id="366" r:id="rId136"/>
    <p:sldId id="367" r:id="rId137"/>
    <p:sldId id="368" r:id="rId138"/>
    <p:sldId id="369" r:id="rId139"/>
    <p:sldId id="370" r:id="rId140"/>
    <p:sldId id="371" r:id="rId141"/>
    <p:sldId id="372" r:id="rId142"/>
    <p:sldId id="373" r:id="rId143"/>
    <p:sldId id="410" r:id="rId144"/>
    <p:sldId id="411" r:id="rId145"/>
    <p:sldId id="412" r:id="rId146"/>
    <p:sldId id="413" r:id="rId147"/>
    <p:sldId id="414" r:id="rId148"/>
    <p:sldId id="415" r:id="rId149"/>
    <p:sldId id="416" r:id="rId150"/>
    <p:sldId id="417" r:id="rId151"/>
    <p:sldId id="418" r:id="rId152"/>
    <p:sldId id="423" r:id="rId153"/>
    <p:sldId id="437" r:id="rId154"/>
    <p:sldId id="392" r:id="rId155"/>
    <p:sldId id="393" r:id="rId156"/>
    <p:sldId id="394" r:id="rId157"/>
    <p:sldId id="395" r:id="rId158"/>
    <p:sldId id="396" r:id="rId159"/>
    <p:sldId id="397" r:id="rId160"/>
    <p:sldId id="398" r:id="rId161"/>
    <p:sldId id="399" r:id="rId162"/>
    <p:sldId id="400" r:id="rId163"/>
    <p:sldId id="401" r:id="rId164"/>
    <p:sldId id="402" r:id="rId165"/>
    <p:sldId id="403" r:id="rId166"/>
    <p:sldId id="404" r:id="rId167"/>
    <p:sldId id="405" r:id="rId168"/>
    <p:sldId id="406" r:id="rId169"/>
    <p:sldId id="407" r:id="rId170"/>
    <p:sldId id="408" r:id="rId171"/>
    <p:sldId id="409" r:id="rId172"/>
    <p:sldId id="424" r:id="rId173"/>
    <p:sldId id="425" r:id="rId174"/>
    <p:sldId id="426" r:id="rId175"/>
    <p:sldId id="427" r:id="rId176"/>
    <p:sldId id="428" r:id="rId177"/>
    <p:sldId id="429" r:id="rId178"/>
    <p:sldId id="430" r:id="rId179"/>
    <p:sldId id="431" r:id="rId180"/>
    <p:sldId id="432" r:id="rId181"/>
    <p:sldId id="433" r:id="rId182"/>
    <p:sldId id="434" r:id="rId183"/>
  </p:sldIdLst>
  <p:sldSz cx="12192000" cy="6858000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86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slide" Target="slides/slide180.xml"/><Relationship Id="rId186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presProps" Target="pres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/Relationships>
</file>

<file path=ppt/media/image1.png>
</file>

<file path=ppt/media/image113.png>
</file>

<file path=ppt/media/image114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26068-AD07-FD78-4497-8E3EBA1EE2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58A71A-5FF5-DE8E-8F43-B9FEF9338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B0148-CA62-BB4E-1348-D30CBFE1C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BE3A8-80A7-F424-62C3-5CAAA1814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518C0-91B2-3021-016B-CE9346371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0377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55FD0-D275-5702-43FA-957AB611C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B81632-E2D5-C284-32B8-03886BB180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BD110-52AF-2D0D-433B-A7310548D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AA0CF-6C5E-AB08-5C25-769DFD3A2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244CE-5348-86EA-EDF4-F11A69DC6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634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64A6DA-74F9-F8F6-B1B0-D1CF853C7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9C5078-F293-4BB8-ADB4-DA27DFB9B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2DE82-53AB-B49F-6F76-F0DB3F82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E95B4-3432-E073-9DE6-7A3B354C0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038E5-D7B2-02F7-579F-39301B782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3077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9DA0D-3021-4F4B-9EC9-16F6B5314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0D607-D763-86EE-E986-C4D5872EC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0D64E-0444-C8E5-5B76-DA07F33BC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35C99-1615-437C-C2D4-D4972BB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5E1BA-FDBA-FCEA-17BD-A6A42C840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3702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99769-0266-DD2A-166F-9C4082418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67673-B455-898B-3707-69E3D03BC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FD1D9-CBBC-9816-A345-49CB1E604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A7D3C-276A-863D-8F31-7C8BB15D6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FC102-E010-68C1-145E-14E725F40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0858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232D8-3B2C-71EC-8FB2-BB373FF2C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E532A-BFCF-6183-52AB-042510A17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2D031C-C7AE-B26F-BC97-E144A3591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F9EABA-B3E6-32B2-2A84-8D0FF7921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5D6D5D-FC2B-5FB6-A0D7-5E3BE1E52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AA53E-AC4E-D3B3-A616-2607D29D6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7975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1B144-FB71-4766-3394-52596F71D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4B955-0665-E332-C147-E177E6426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AD426C-6F39-1B4B-E505-6FA1FD556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6E1BA2-6943-65BE-2FB5-66D9B09A94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70E0AC-8929-9B22-9B2B-DE82975B74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C8430-3F15-21C0-8309-4B9DDB47B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570CA8-7601-5541-E3F4-9751CBD69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38EC31-35F7-EE6B-A323-9C91A538C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312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390C0-8465-DBA1-ACEC-31F446F50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47BA4A-0F6D-754A-403B-1B3602749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6A4092-D89A-7766-25D2-E196760FF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F53838-07F6-7BEA-A712-4152E9B65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334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589DBC-A73A-6552-CEB4-7F5B4AB41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BFEB89-6F52-2CA6-60CC-957BBDDA1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7CAD21-D8AA-192E-8EE1-867951AC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4782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A227-B8E0-EB0A-17B7-F3E6CB18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FD0F9-1D90-63AC-A012-596479DBB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B4F4D1-AB73-8A49-71A8-D3C0408ED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9C980-6D87-A091-73D1-44956CA3C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A8E915-65C6-5394-F467-8068F04F4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D10BA-C771-03EA-547E-CB13D3796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5824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F31B1-004E-677D-D3A1-01DA6A9C3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B79DB6-089F-DA99-0183-DACBB646E4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A026A3-B005-DDC2-2ED5-A4537F3190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C8AF0-A9F6-A743-E6EC-ABEE6042E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23438-42DF-1D15-C39B-9699D1DBA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E33E68-3C71-F114-EDEA-B3009F1DD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8389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D7A07D-0265-9A33-9B44-EDFAC7549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93DAA9-15C5-F45B-ED71-BE7B47BC8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BA4D4-9F22-8A07-6FB3-70F4A17DA4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87BCC-BAE9-4D06-BBD6-05A8BAE3E512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14874-6C6E-814A-D363-E395A3BDF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E749B-D56C-4F1F-6F7E-ED8FEB47F0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5FD1E-E457-48AE-9F26-71E6AD37F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367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emf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emf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emf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emf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emf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emf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emf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emf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emf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emf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emf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emf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5.emf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emf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emf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emf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emf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emf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2.emf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emf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emf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6.emf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emf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emf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9.emf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emf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1.emf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emf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emf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emf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emf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emf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8.emf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9.emf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emf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2.emf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emf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4.emf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5.emf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emf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emf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8.emf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emf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emf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3.emf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4.emf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5.emf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6.emf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emf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9.emf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1.emf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2.emf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emf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EA4B-D78C-FB31-D650-7276A84F3E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Amazon Web Services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6DBD32-BCB9-3EC5-44C4-ACA564FC9D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Ajay J. Singala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5112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C9561A-1BC1-4DC1-799A-864414D2F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63" y="888642"/>
            <a:ext cx="8764073" cy="508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44992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8DACF-320B-B495-2CE6-408763B3E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4400" dirty="0"/>
              <a:t>RDS (Relational Database Service)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44383497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4AA8DF-2C88-3ACC-BF60-2B658091E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538" y="1133341"/>
            <a:ext cx="9098924" cy="45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32325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31E2C6-1A26-0351-117A-F6D9351C1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327" y="1004552"/>
            <a:ext cx="8841346" cy="484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60086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7D2168-5A69-43CD-D5F9-3DB6EFCFE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60" y="1110803"/>
            <a:ext cx="9156879" cy="463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81689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18037C-BC80-02CE-6217-0F082EEE5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25" y="911180"/>
            <a:ext cx="9266349" cy="503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16589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E14C4D-A31D-4ED7-409E-074FE57F6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425" y="888642"/>
            <a:ext cx="8809149" cy="508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5322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13A9E0-A10F-1164-12AA-A15E8669F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174" y="988453"/>
            <a:ext cx="9021651" cy="488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0992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DFD264-7A53-81B5-5D5B-354EA0A3C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250" y="837127"/>
            <a:ext cx="8931499" cy="518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7269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E10C50-795A-467F-386A-15562DB8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214" y="972355"/>
            <a:ext cx="8551572" cy="491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80470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FF585D-993B-B805-E077-F9CA9ECEE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87" y="1165538"/>
            <a:ext cx="9311425" cy="452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376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707E66-7E50-5CCD-8C63-973B399A0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87" y="972355"/>
            <a:ext cx="9311425" cy="491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08895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AAD0D9-0B47-FE6D-B40D-199622726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938" y="1210614"/>
            <a:ext cx="9556124" cy="443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56692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D32840-3D7F-7ABF-F060-7BFB0EE6F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887" y="1004552"/>
            <a:ext cx="8854225" cy="484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22802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51E1C5-51B5-1FBA-D80E-F021A2EF7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738" y="1194515"/>
            <a:ext cx="8184524" cy="44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84819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83EFD9-2675-0E4B-C21C-A1F00D785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386" y="1188076"/>
            <a:ext cx="9279228" cy="448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9884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65335E-2CDF-F59A-9F58-18969DCDD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538" y="1384479"/>
            <a:ext cx="9098924" cy="408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1582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84136C9-C097-A17A-CEC1-7308AE43A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87" y="998112"/>
            <a:ext cx="9311425" cy="486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25238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0FE27-8188-527F-5061-25CFBC793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GB" sz="4400" dirty="0"/>
              <a:t>DynamoDB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458889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9CDA5F-A481-AFB4-4410-B715A5506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01" y="827467"/>
            <a:ext cx="9176197" cy="520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87946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DDACA01-A7D6-331A-7AC3-960F0EEDC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310" y="959476"/>
            <a:ext cx="9369380" cy="493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6868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AF4AFD-8826-0CAE-D754-33A3D9DAF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237" y="1119187"/>
            <a:ext cx="9153525" cy="461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40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B9055F-3A8B-1245-4A56-677C6503D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324" y="972355"/>
            <a:ext cx="9691352" cy="491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18462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8DAE97-2E3C-4202-319E-29CEFED42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661987"/>
            <a:ext cx="11077575" cy="553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2106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F4CB27-C7B9-B9DF-4AAE-2400C6C39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059" y="1194515"/>
            <a:ext cx="9581882" cy="44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1567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A53536-8F03-EFFB-F166-A11270BA3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811" y="1010991"/>
            <a:ext cx="8944377" cy="483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46690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EA17E9-1C02-27FE-0340-A25EBBCF1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138" y="898301"/>
            <a:ext cx="8641724" cy="506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85331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FE2269-5109-CD4B-019E-2CFE8AA2F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338" y="875763"/>
            <a:ext cx="10013324" cy="510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23258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F41046-8680-7883-D5B3-8E16D3858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749" y="1133341"/>
            <a:ext cx="9356501" cy="45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6208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ACC6B1-A8D1-5397-467A-CBB94A126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186" y="1178417"/>
            <a:ext cx="7907628" cy="450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314076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02EDF1-7EF1-006B-8713-A6C5619E0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171977"/>
            <a:ext cx="8686800" cy="451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4070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6BD20C-F9B8-FD1D-5700-AEA7208FD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197" y="949817"/>
            <a:ext cx="9079606" cy="495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769394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29DC04-C892-AB76-C0D6-7D8914CD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724" y="949817"/>
            <a:ext cx="10148552" cy="495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885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9E627D-3D3B-DC6F-2145-6FC1BBFE3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01" y="959476"/>
            <a:ext cx="9176197" cy="493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96529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4D199F-142C-008A-6096-A435E04E0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188" y="1143000"/>
            <a:ext cx="934362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651001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7B1EEB-B234-7EED-7D5E-7083E60A9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763" y="1117242"/>
            <a:ext cx="7392473" cy="462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3854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9F3775-7214-A2B6-9533-869A31198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25" y="1010991"/>
            <a:ext cx="9266349" cy="483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5354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71E621-E7C5-83E5-1327-BE3E579B6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135" y="859665"/>
            <a:ext cx="9491730" cy="513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61888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CC323-6CD4-7CA0-E320-AF261742C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772" y="1217053"/>
            <a:ext cx="9414456" cy="442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4666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6A2379-C6CE-2667-0B3F-7F227C646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772" y="1010991"/>
            <a:ext cx="9414456" cy="483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07005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977406-9CFA-192D-4EC9-C2DADC2BD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236" y="1104363"/>
            <a:ext cx="8609527" cy="464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18978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1807F6-A316-129A-4C0F-C805ACF6F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250" y="920839"/>
            <a:ext cx="8931499" cy="501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83711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B42B0B-12AB-C91C-0137-8339D7963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63" y="911180"/>
            <a:ext cx="8764073" cy="503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3639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0BE10A-2EF6-7CB9-558F-F370EB743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574" y="775952"/>
            <a:ext cx="9478851" cy="530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56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0CB201-6233-1015-2A81-D9A548843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88642"/>
            <a:ext cx="9144000" cy="508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8825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7D9DB0-C23E-5E2D-C3C3-25E31AB5D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772" y="1049628"/>
            <a:ext cx="9414456" cy="475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655541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8AB25C-A0A4-B069-3310-94F1343E1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01" y="965915"/>
            <a:ext cx="9176197" cy="492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83991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7C9CA-F086-376F-C2D1-D1451779F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4000" dirty="0"/>
              <a:t>Serverless Computing</a:t>
            </a:r>
          </a:p>
          <a:p>
            <a:pPr marL="0" indent="0">
              <a:buNone/>
            </a:pPr>
            <a:r>
              <a:rPr lang="en-IN" sz="2400" dirty="0"/>
              <a:t>Lambda, API Gateway, SQS, SNS</a:t>
            </a:r>
          </a:p>
        </p:txBody>
      </p:sp>
    </p:spTree>
    <p:extLst>
      <p:ext uri="{BB962C8B-B14F-4D97-AF65-F5344CB8AC3E}">
        <p14:creationId xmlns:p14="http://schemas.microsoft.com/office/powerpoint/2010/main" val="4293640884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C2084A-1CA5-4CA3-E0BA-FDB0E7307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312" y="1155879"/>
            <a:ext cx="8519375" cy="454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87613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A0BB67-D4EF-5784-1442-4632A5B36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676" y="753414"/>
            <a:ext cx="8596648" cy="535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63923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439600-8261-F898-F97B-09F430966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87" y="1065727"/>
            <a:ext cx="9311425" cy="472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85660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D8456A-3203-80A7-6850-519E971E0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55879"/>
            <a:ext cx="9144000" cy="454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30482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A3E37D6-4F40-B9B6-267F-DDF5CC5FC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028" y="1020650"/>
            <a:ext cx="7501944" cy="481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21767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E4151F-0C94-B2A5-3226-5BFA4880C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577" y="1043188"/>
            <a:ext cx="8628845" cy="477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336730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2BD196-F42C-CA88-8498-ED0E1E027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924" y="1094704"/>
            <a:ext cx="9234152" cy="466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23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93CB54-2811-EF3C-B17C-92A2A55EC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98" y="1010991"/>
            <a:ext cx="9111803" cy="483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29538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D1CA49-9BA5-573F-EA5E-89A590034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803" y="1210614"/>
            <a:ext cx="6922394" cy="443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10836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965192-D3AD-EBAD-CEE2-B1E99FAFC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639" y="1233152"/>
            <a:ext cx="8216721" cy="439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70807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AAA3B5-FC1C-32DB-1E0B-78960216D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062" y="1539025"/>
            <a:ext cx="8731876" cy="377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045157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9CC17-6B6D-AE8E-D66C-BA7FFD772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GB" sz="4000" dirty="0"/>
              <a:t>Integration Services</a:t>
            </a:r>
          </a:p>
          <a:p>
            <a:pPr marL="0" indent="0">
              <a:buNone/>
            </a:pPr>
            <a:r>
              <a:rPr lang="en-GB" dirty="0"/>
              <a:t>SQS, SNS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3893212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54540D-A5D4-D5AF-D27B-FEEC46ADB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636" y="1210614"/>
            <a:ext cx="9066727" cy="443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496361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3E9A0A-FA21-DAF4-E75A-D9A7C5CDF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133341"/>
            <a:ext cx="8686800" cy="45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74148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B40250-6FC1-9958-4338-DD64FFE8B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039" y="1056067"/>
            <a:ext cx="8673921" cy="47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92358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5775BE-1661-635A-7380-802AC105F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01" y="1004552"/>
            <a:ext cx="9176197" cy="484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920261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09C5047-A012-CDAD-880A-018216EE0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439" y="1117242"/>
            <a:ext cx="9131121" cy="462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017365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ADFF2D-95C6-6E31-98ED-644CE3F8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425" y="1165538"/>
            <a:ext cx="8809149" cy="452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E3DA17-DB49-16B6-7407-20B7B8656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763" y="1065727"/>
            <a:ext cx="9678473" cy="472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340885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ABA93B-C92A-673B-59CB-B714551FD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310" y="1188076"/>
            <a:ext cx="9369380" cy="448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143129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7CE108-708C-D399-7599-A84003344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425" y="1339403"/>
            <a:ext cx="8809149" cy="417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259238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3D8315-404C-8729-DE91-D27BED358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698" y="965915"/>
            <a:ext cx="8654603" cy="492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222870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5436DB-1EE9-03A7-48DE-52776285A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022" y="1004552"/>
            <a:ext cx="9201955" cy="484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062664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4E5569-955C-4E9D-4222-0A00E01B9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636" y="1094704"/>
            <a:ext cx="9066727" cy="466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928093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E55DC4-1445-3256-1789-B6F11447A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698" y="1378039"/>
            <a:ext cx="8654603" cy="410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63176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8FEF58-C8CE-600C-41F5-99505AE11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614" y="949817"/>
            <a:ext cx="9008772" cy="495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027358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7E9FAA-2421-92E3-C3E1-047540291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636" y="798490"/>
            <a:ext cx="9066727" cy="526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732095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1CEBE2-AF63-3266-1BBE-1B6FCC656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622" y="1033529"/>
            <a:ext cx="8744755" cy="479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50329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1F5CEB-0F62-64B7-3702-E49086A73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353" y="1034024"/>
            <a:ext cx="6664817" cy="464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9221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90A599-C8EF-A337-EBA2-567B119E5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712" y="1155879"/>
            <a:ext cx="8976575" cy="454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1768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97AFE2-0925-0B2D-DFD0-90B1686CD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327" y="1088265"/>
            <a:ext cx="8841346" cy="468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630329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7F367E-437B-69A2-4EC8-F482004D7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712" y="959476"/>
            <a:ext cx="8976575" cy="493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696500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5A03F-92FD-2099-FAD2-32F9354B9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4000" dirty="0"/>
              <a:t>Amazon CloudWatch</a:t>
            </a:r>
          </a:p>
          <a:p>
            <a:pPr marL="0" indent="0">
              <a:buNone/>
            </a:pPr>
            <a:r>
              <a:rPr lang="en-GB" dirty="0"/>
              <a:t>Monitoring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10070927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95396A-3100-64E0-8956-7CFC982E6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636" y="1065727"/>
            <a:ext cx="9066727" cy="472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613664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9C7F9A-5712-3A94-F747-F23281134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87" y="911180"/>
            <a:ext cx="9311425" cy="503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134958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380B75-688F-964A-C1D2-259C48715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48" y="1143000"/>
            <a:ext cx="932430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361837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3FA1ED-5279-23DC-00A5-3FAF00299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203" y="1178417"/>
            <a:ext cx="7379594" cy="450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667743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9948A9-B4D3-A44A-A301-EE6F8CA47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01" y="1027090"/>
            <a:ext cx="9176197" cy="480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407385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FD2E63-CB01-6948-A19B-B538E1765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101" y="1262129"/>
            <a:ext cx="8261797" cy="433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315333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839236-C9DF-A3E9-86BE-DFEDA2ECB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865" y="1210614"/>
            <a:ext cx="8796270" cy="443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32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58C8F0-BD4D-AB2A-984C-2040372D9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538" y="1081825"/>
            <a:ext cx="9098924" cy="4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64314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17D75E-3DA3-6C9E-87C9-584815F9D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63" y="1143000"/>
            <a:ext cx="922127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68270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37A5D6-240C-354F-FD39-5CA27BB8F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811" y="1239591"/>
            <a:ext cx="8944377" cy="437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616617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17114-B19B-ACB8-345D-491BD1172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7B1CC-E9CB-DCFD-C3D9-69AFD1591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3966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D8DC70-AA6B-1F66-AB1E-8DEE1D510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538" y="1133341"/>
            <a:ext cx="9098924" cy="45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13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A0608-9E6A-F7BC-06E4-1C303C04F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2189C-5D20-7A97-9F27-A99CAE6F3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am Ajay.</a:t>
            </a:r>
          </a:p>
          <a:p>
            <a:r>
              <a:rPr lang="en-GB" dirty="0"/>
              <a:t>Enterprise Architect, DevOps, Trainer.</a:t>
            </a:r>
          </a:p>
          <a:p>
            <a:r>
              <a:rPr lang="en-GB" dirty="0"/>
              <a:t>~30 years experience.</a:t>
            </a:r>
          </a:p>
          <a:p>
            <a:r>
              <a:rPr lang="en-IN" dirty="0"/>
              <a:t>Worked with global clients.</a:t>
            </a:r>
          </a:p>
          <a:p>
            <a:r>
              <a:rPr lang="en-IN" dirty="0"/>
              <a:t>TOGAF Certified Technical Architect.</a:t>
            </a:r>
          </a:p>
        </p:txBody>
      </p:sp>
    </p:spTree>
    <p:extLst>
      <p:ext uri="{BB962C8B-B14F-4D97-AF65-F5344CB8AC3E}">
        <p14:creationId xmlns:p14="http://schemas.microsoft.com/office/powerpoint/2010/main" val="2079451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D623F0-7637-9140-D947-B02EA4563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763" y="1081825"/>
            <a:ext cx="9678473" cy="4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6902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D13CBA-786F-34EB-AF47-CFCC03B72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01" y="1126901"/>
            <a:ext cx="9176197" cy="460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229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ED453C-D1B3-A419-517A-3D34CC735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538" y="1332963"/>
            <a:ext cx="9098924" cy="419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3114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A1985E-CEE8-963D-E515-7171E0D4A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98" y="827467"/>
            <a:ext cx="9111803" cy="520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2205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0FC6F1-A6BE-60DE-AF69-A3AA9EEBD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60" y="1117242"/>
            <a:ext cx="9156879" cy="462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214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59C5C2-DE57-9A43-6FB9-9C355917A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172" y="1284667"/>
            <a:ext cx="9871656" cy="428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924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6169E9-04E7-F95A-8709-494D8A57E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174" y="1133341"/>
            <a:ext cx="9021651" cy="45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664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C508B1-85AB-C82C-7328-502A11E73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839" y="1094704"/>
            <a:ext cx="7302321" cy="466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840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39EEBC-D14F-9EFA-7A51-81AF6E44A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788" y="1255690"/>
            <a:ext cx="8886423" cy="434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6542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6A9CD6-0E88-26AB-933D-4DF45BDB0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138" y="1226712"/>
            <a:ext cx="8641724" cy="440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38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F7FEF-A560-B00C-27FD-C62E297BE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FC230-340F-C616-3BC1-DFA1F6518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/>
              <a:t>AWS</a:t>
            </a:r>
          </a:p>
          <a:p>
            <a:r>
              <a:rPr lang="en-IN" dirty="0"/>
              <a:t>IAM</a:t>
            </a:r>
          </a:p>
          <a:p>
            <a:r>
              <a:rPr lang="en-IN" dirty="0"/>
              <a:t>EC2</a:t>
            </a:r>
          </a:p>
          <a:p>
            <a:r>
              <a:rPr lang="en-IN" dirty="0"/>
              <a:t>VPC</a:t>
            </a:r>
          </a:p>
          <a:p>
            <a:r>
              <a:rPr lang="en-IN" dirty="0"/>
              <a:t>EC2 Instance Storage (EBS)</a:t>
            </a:r>
          </a:p>
          <a:p>
            <a:r>
              <a:rPr lang="en-IN" dirty="0"/>
              <a:t>AMI</a:t>
            </a:r>
          </a:p>
          <a:p>
            <a:r>
              <a:rPr lang="en-IN" dirty="0"/>
              <a:t>S3</a:t>
            </a:r>
          </a:p>
          <a:p>
            <a:r>
              <a:rPr lang="en-IN" dirty="0"/>
              <a:t>Load Balancing &amp; Auto Scaling</a:t>
            </a:r>
          </a:p>
          <a:p>
            <a:r>
              <a:rPr lang="en-IN" dirty="0"/>
              <a:t>RDS</a:t>
            </a:r>
          </a:p>
          <a:p>
            <a:r>
              <a:rPr lang="en-IN" dirty="0"/>
              <a:t>DynamoDB</a:t>
            </a:r>
          </a:p>
          <a:p>
            <a:r>
              <a:rPr lang="en-IN" dirty="0"/>
              <a:t>Route 53</a:t>
            </a:r>
          </a:p>
          <a:p>
            <a:r>
              <a:rPr lang="en-IN" dirty="0"/>
              <a:t>Serverless Computing</a:t>
            </a:r>
          </a:p>
          <a:p>
            <a:r>
              <a:rPr lang="en-IN" dirty="0"/>
              <a:t>CloudWatch</a:t>
            </a:r>
          </a:p>
        </p:txBody>
      </p:sp>
    </p:spTree>
    <p:extLst>
      <p:ext uri="{BB962C8B-B14F-4D97-AF65-F5344CB8AC3E}">
        <p14:creationId xmlns:p14="http://schemas.microsoft.com/office/powerpoint/2010/main" val="25785028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04BE2C-68E2-FBF7-49B5-346FAB9CF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60" y="1629177"/>
            <a:ext cx="9156879" cy="359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7477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7F3A74-1474-6DFB-A84A-B906CC331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048" y="1683912"/>
            <a:ext cx="8409904" cy="349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52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6B689C-DCB5-F4D4-AEE3-26B8C8849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386" y="1249250"/>
            <a:ext cx="9279228" cy="435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6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CEE02C-3041-9C16-A068-A893B533C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772" y="1065727"/>
            <a:ext cx="9414456" cy="472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1691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D0592F-50B9-63FC-B2E0-9E9E5E57D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174" y="1165538"/>
            <a:ext cx="9021651" cy="452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256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C786-17E3-6D77-5898-401B6B74B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4000" dirty="0"/>
              <a:t>Virtual Private Connection (VPC)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8963964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D031FB-D999-E9A5-5CE2-28D28FC13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163" y="1104363"/>
            <a:ext cx="7849673" cy="464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3456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44881F-18BA-BBCE-E860-B071C8E60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636" y="943377"/>
            <a:ext cx="9066727" cy="497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640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276D76-4DDB-240A-0E59-D2C5F3671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811" y="1104363"/>
            <a:ext cx="8944377" cy="464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3119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36A6FE-3E8F-1B1C-6D21-02CDB5D2D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448" y="1561563"/>
            <a:ext cx="8867104" cy="373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464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F16C47-B657-3206-FC34-AAA624601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62" y="604837"/>
            <a:ext cx="11420475" cy="564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0429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6A9BC0-AE0B-4D09-16D5-56573CCCE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538" y="1217053"/>
            <a:ext cx="9098924" cy="442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0771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C7142F-980D-378D-BA06-2DAA4C036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876" y="1027090"/>
            <a:ext cx="7682248" cy="480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3590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72DF13-33FE-FE8C-8094-4BD6D4A4E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25" y="1262129"/>
            <a:ext cx="9266349" cy="433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322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496D4F-9FC2-3E01-680E-9D4B9E2C7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484" y="1049628"/>
            <a:ext cx="9247031" cy="475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524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198F1D-0CAF-8A44-89AF-D8082BBDF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865" y="1094704"/>
            <a:ext cx="8796270" cy="466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2985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494520-D713-B292-7ADF-7616AFAE9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448" y="1072166"/>
            <a:ext cx="8867104" cy="471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817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9B0C9B-D7FC-A213-A400-0295F8064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48" y="1200955"/>
            <a:ext cx="9324304" cy="445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588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1EC4FA-6486-4B8B-713A-1F7E4D23A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698" y="1133341"/>
            <a:ext cx="8654603" cy="45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831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7A723-7367-1E45-3901-3A7DA9BD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B2EED-7F6E-EEBA-21FD-233FE328C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98" y="1110803"/>
            <a:ext cx="9111803" cy="463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0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3091AE-6579-C0E1-D57C-AEFE4E9EC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197" y="1065727"/>
            <a:ext cx="9079606" cy="472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156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47F08B07-1530-566E-537F-12198CE9E6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1462" y="1873060"/>
            <a:ext cx="9189076" cy="425646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481287-6CA8-5386-00C9-CACB5A43D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4" y="3428996"/>
            <a:ext cx="12" cy="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62487A-780D-FDA9-CD7F-7C0C7F8FC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4" y="3428996"/>
            <a:ext cx="12" cy="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8727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1C0822-A639-46A1-F066-F275C94A2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349" y="998112"/>
            <a:ext cx="8899301" cy="486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7580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B0F637-B6C4-45CF-B093-E284DAAAE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236" y="943377"/>
            <a:ext cx="8609527" cy="497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043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860C9E-D15A-D8C4-7AB1-3B844C4D5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345" y="1126901"/>
            <a:ext cx="6072389" cy="460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6415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D7734B-5F78-055D-9CFA-2B7EEAA91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87" y="1049628"/>
            <a:ext cx="9311425" cy="475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89622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EFCEA9-F54F-B0B2-FF76-A69A8BA4C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698" y="1110803"/>
            <a:ext cx="8654603" cy="463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4868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DAC62F-D7F2-0FDA-04EA-5D9B3F671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188" y="1806262"/>
            <a:ext cx="9343623" cy="324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4519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ADA7E1-E9AE-8DCA-3D97-E29CA1E03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735" y="972355"/>
            <a:ext cx="9034530" cy="491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10396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7D19D-AB73-A7BD-57EB-690258B2D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622" y="1171977"/>
            <a:ext cx="8744755" cy="451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3558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1E06C4-E741-C61A-C552-172ED9695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772" y="837127"/>
            <a:ext cx="9414456" cy="518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6348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EC13D4-376A-9BCA-3754-AEC2E659E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049628"/>
            <a:ext cx="9144000" cy="475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93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D22FA4-882C-0636-4229-4DCAF5AA2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431" y="1281448"/>
            <a:ext cx="9395138" cy="429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4139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052373-DA1B-6421-4888-F6AB22E54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076" y="1194515"/>
            <a:ext cx="9053848" cy="44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1389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8F41B8-6947-A023-B42D-A5ACE96DC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374" y="1194515"/>
            <a:ext cx="8107251" cy="44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77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13CEFE-1F62-4AF8-B51F-07836D138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862" y="1310425"/>
            <a:ext cx="9646276" cy="42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5361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B63272-30F0-567E-C891-4F8E3E471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23304"/>
            <a:ext cx="9144000" cy="421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3681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A5D767-5699-1B87-D12A-E708FF764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349" y="1094704"/>
            <a:ext cx="8899301" cy="466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285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7A3197-E5BC-1CE6-2962-62B94ECF2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386" y="1033529"/>
            <a:ext cx="9279228" cy="479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6535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28733F-1A0F-4219-8F42-0F6BFB063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60" y="1323304"/>
            <a:ext cx="9156879" cy="421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284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77D69A-ED08-EE68-8DCC-F987DFBFE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124" y="1081825"/>
            <a:ext cx="8319752" cy="4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5019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A72994-093B-5BFE-C53E-4BE9EE07D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310" y="1155879"/>
            <a:ext cx="9369380" cy="454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79850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923BFE-74A5-085F-88E6-0910F8DD2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597" y="1033529"/>
            <a:ext cx="9536806" cy="479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42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FD5F4A-9C61-98CE-13E9-5A5D24D3B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811" y="782391"/>
            <a:ext cx="8944377" cy="529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79649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9AAAB6-B761-47E1-18EF-1E0C0F6D8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112" y="1200955"/>
            <a:ext cx="9433775" cy="445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28995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FD3F52-BD12-88EA-934F-E2179862E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476" y="936938"/>
            <a:ext cx="9511048" cy="498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6953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5D9BE8-D962-FE85-BFF9-ED238D1D0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273" y="1200955"/>
            <a:ext cx="8989454" cy="445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9205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9A196F-081F-4B59-25F0-2B73854C9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811" y="1210614"/>
            <a:ext cx="8944377" cy="443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37137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80E246-6CC0-6766-C073-47390132A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87" y="1439214"/>
            <a:ext cx="9311425" cy="397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23663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01D11E-93F4-2D06-34DE-B66C5B224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749" y="1155879"/>
            <a:ext cx="9356501" cy="454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96503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A53FA5-A7F3-226F-4234-9FBC0279D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287" y="1149439"/>
            <a:ext cx="9311425" cy="455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9464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F1C539-1DCA-8762-0457-EEB5FC0A2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749" y="1088265"/>
            <a:ext cx="9356501" cy="468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46461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ADC08-4FC8-2B91-B15D-E2132674D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786" y="850005"/>
            <a:ext cx="9736428" cy="51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35316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CBA21A-8C66-8501-7714-2C31B4466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149" y="837127"/>
            <a:ext cx="9813701" cy="518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310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A89DB3-51C3-9623-AB3E-4B1A92B86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574" y="1384479"/>
            <a:ext cx="9478851" cy="408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816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3E13C-454B-ED6E-5FD6-3014758DC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4400" dirty="0"/>
              <a:t>Load Balancing and Auto Scaling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1142372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50F124-8296-6AE9-CF67-5DB610BDA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63" y="1332963"/>
            <a:ext cx="8764073" cy="419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79536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30A3ED-46AD-951B-58E9-9B1D2FC01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372" y="1049628"/>
            <a:ext cx="8957256" cy="475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563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2A02C7-A0A7-DF7A-9CEC-DB60FDB7C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811" y="936938"/>
            <a:ext cx="8944377" cy="498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45979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8D6BBD-5283-8FD4-55A9-B36691984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25" y="882203"/>
            <a:ext cx="9266349" cy="509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19098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50728B-5000-1F03-CC69-350436BC4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349" y="1117242"/>
            <a:ext cx="8899301" cy="462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07438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4F984B-3939-81F5-DB70-39CCA9D9C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98" y="982014"/>
            <a:ext cx="9111803" cy="489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1394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0E033D-202E-B29E-4D4E-50E7E8217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48" y="1455312"/>
            <a:ext cx="9324304" cy="394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79878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1152FD-D596-C06F-2C08-EEAB442E1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022" y="1278228"/>
            <a:ext cx="9201955" cy="430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34478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0B8ECF-DFF7-E9CE-B510-BA3D0BA41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439" y="1143000"/>
            <a:ext cx="913112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04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1E75D9-466C-9ADE-90EA-DECE43AC7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476" y="1143000"/>
            <a:ext cx="951104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9988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EC8F1C-EC4E-EEA9-D1F7-548A482C3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63" y="1004552"/>
            <a:ext cx="9221273" cy="484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5582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D09982-C895-83F2-406A-1E5B260D0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60" y="714777"/>
            <a:ext cx="9156879" cy="542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83003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CB5D43-CC9F-C992-9F4D-F0FAC74D2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211" y="1020650"/>
            <a:ext cx="9401577" cy="481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0659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D55E60-0F22-BCA1-E4C1-13A0E640B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484" y="1065727"/>
            <a:ext cx="9247031" cy="472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848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4064BB-316A-67EE-DAC4-EE05DAEEC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986" y="1004552"/>
            <a:ext cx="8822028" cy="484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72218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87F091-26B9-3838-3981-07D6E0BF5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01" y="972355"/>
            <a:ext cx="9176197" cy="491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37656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7F5B19-DD1F-C135-6B62-96D00FE57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439" y="866104"/>
            <a:ext cx="9131121" cy="512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8566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DC95D6-B4BE-0483-8F90-50E250059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022" y="1004552"/>
            <a:ext cx="9201955" cy="484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181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A604A2-E4FD-3FBF-6F8E-9054424E7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60" y="1049628"/>
            <a:ext cx="9156879" cy="475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52563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B7539C-6D2E-F082-7982-A7CEA0A54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310" y="1049628"/>
            <a:ext cx="9369380" cy="475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664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2917</TotalTime>
  <Words>98</Words>
  <Application>Microsoft Office PowerPoint</Application>
  <PresentationFormat>Widescreen</PresentationFormat>
  <Paragraphs>33</Paragraphs>
  <Slides>182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182</vt:i4>
      </vt:variant>
    </vt:vector>
  </HeadingPairs>
  <TitlesOfParts>
    <vt:vector size="186" baseType="lpstr">
      <vt:lpstr>Arial</vt:lpstr>
      <vt:lpstr>Calibri</vt:lpstr>
      <vt:lpstr>Calibri Light</vt:lpstr>
      <vt:lpstr>Office Theme</vt:lpstr>
      <vt:lpstr>Amazon Web Services</vt:lpstr>
      <vt:lpstr>About Me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Web Services</dc:title>
  <dc:creator>Ajay Singala</dc:creator>
  <cp:lastModifiedBy>Ajay Singala</cp:lastModifiedBy>
  <cp:revision>24</cp:revision>
  <dcterms:created xsi:type="dcterms:W3CDTF">2023-05-16T05:56:58Z</dcterms:created>
  <dcterms:modified xsi:type="dcterms:W3CDTF">2023-05-18T06:34:04Z</dcterms:modified>
</cp:coreProperties>
</file>

<file path=docProps/thumbnail.jpeg>
</file>